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/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1937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8710" y="1825624"/>
                <a:ext cx="6818489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8710" y="1825624"/>
                <a:ext cx="6818489" cy="5032375"/>
              </a:xfrm>
              <a:blipFill>
                <a:blip r:embed="rId2"/>
                <a:stretch>
                  <a:fillRect l="-1609" t="-2663" r="-20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838200" y="3065039"/>
                <a:ext cx="3714045" cy="1405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5039"/>
                <a:ext cx="3714045" cy="1405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1660</Words>
  <Application>Microsoft Office PowerPoint</Application>
  <PresentationFormat>Widescreen</PresentationFormat>
  <Paragraphs>186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2296</cp:revision>
  <dcterms:created xsi:type="dcterms:W3CDTF">2020-01-20T13:50:05Z</dcterms:created>
  <dcterms:modified xsi:type="dcterms:W3CDTF">2023-08-27T22:14:37Z</dcterms:modified>
</cp:coreProperties>
</file>